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6" r:id="rId3"/>
    <p:sldId id="317" r:id="rId4"/>
    <p:sldId id="313" r:id="rId5"/>
    <p:sldId id="284" r:id="rId6"/>
    <p:sldId id="301" r:id="rId7"/>
    <p:sldId id="314" r:id="rId8"/>
    <p:sldId id="309" r:id="rId9"/>
    <p:sldId id="310" r:id="rId10"/>
    <p:sldId id="311" r:id="rId11"/>
    <p:sldId id="303" r:id="rId12"/>
    <p:sldId id="318" r:id="rId13"/>
    <p:sldId id="319" r:id="rId14"/>
    <p:sldId id="320" r:id="rId15"/>
    <p:sldId id="321" r:id="rId16"/>
    <p:sldId id="278" r:id="rId17"/>
    <p:sldId id="31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  <a:srgbClr val="FF66CC"/>
    <a:srgbClr val="FFFF66"/>
    <a:srgbClr val="0033CC"/>
    <a:srgbClr val="003300"/>
    <a:srgbClr val="0066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8C9-87C7-434C-BEE7-FFF8BB2A03B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3EE4-E9B2-462D-B755-ED48D24A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0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8C9-87C7-434C-BEE7-FFF8BB2A03B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3EE4-E9B2-462D-B755-ED48D24A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8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8C9-87C7-434C-BEE7-FFF8BB2A03B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3EE4-E9B2-462D-B755-ED48D24A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8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8C9-87C7-434C-BEE7-FFF8BB2A03B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3EE4-E9B2-462D-B755-ED48D24A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0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8C9-87C7-434C-BEE7-FFF8BB2A03B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3EE4-E9B2-462D-B755-ED48D24A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8C9-87C7-434C-BEE7-FFF8BB2A03B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3EE4-E9B2-462D-B755-ED48D24A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8C9-87C7-434C-BEE7-FFF8BB2A03B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3EE4-E9B2-462D-B755-ED48D24A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5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8C9-87C7-434C-BEE7-FFF8BB2A03B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3EE4-E9B2-462D-B755-ED48D24A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1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8C9-87C7-434C-BEE7-FFF8BB2A03B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3EE4-E9B2-462D-B755-ED48D24A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8C9-87C7-434C-BEE7-FFF8BB2A03B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3EE4-E9B2-462D-B755-ED48D24A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6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8C9-87C7-434C-BEE7-FFF8BB2A03B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3EE4-E9B2-462D-B755-ED48D24A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7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B48C9-87C7-434C-BEE7-FFF8BB2A03B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C3EE4-E9B2-462D-B755-ED48D24A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5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8" descr="Border design with boys in the garden - Download Free Vectors, Clipart  Graphics &amp; Vector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199" y="20679"/>
            <a:ext cx="10515600" cy="68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1652222" y="2088023"/>
            <a:ext cx="5852160" cy="4101272"/>
            <a:chOff x="1845821" y="2480503"/>
            <a:chExt cx="5852160" cy="410127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186" y="5105400"/>
              <a:ext cx="2743200" cy="147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845821" y="2480503"/>
              <a:ext cx="5852160" cy="26517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Plain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40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ÔN TẬP</a:t>
              </a:r>
            </a:p>
            <a:p>
              <a:pPr algn="ctr">
                <a:defRPr/>
              </a:pPr>
              <a:r>
                <a:rPr lang="en-US" sz="40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GIỮA HỌC KỲ 1</a:t>
              </a:r>
            </a:p>
            <a:p>
              <a:pPr algn="ctr">
                <a:defRPr/>
              </a:pPr>
              <a:r>
                <a:rPr lang="en-US" sz="2800" b="1" dirty="0">
                  <a:ln w="11430"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(TIẾT 5)</a:t>
              </a:r>
              <a:endParaRPr lang="en-US" sz="60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2" name="Picture 4" descr="z134381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109" y="419295"/>
            <a:ext cx="947738" cy="107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1143000" y="3095186"/>
            <a:ext cx="533400" cy="29534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172200" y="1266386"/>
            <a:ext cx="533400" cy="29534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533400" y="1952186"/>
            <a:ext cx="533400" cy="29534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9" descr="z134381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2" y="946204"/>
            <a:ext cx="947738" cy="107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0" descr="z134381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826" y="1032955"/>
            <a:ext cx="947738" cy="107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1" descr="z134381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19977"/>
            <a:ext cx="947738" cy="107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7391400" y="2561786"/>
            <a:ext cx="533400" cy="29534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6477000" y="3933386"/>
            <a:ext cx="533400" cy="29534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AutoShape 16"/>
          <p:cNvSpPr>
            <a:spLocks noChangeArrowheads="1"/>
          </p:cNvSpPr>
          <p:nvPr/>
        </p:nvSpPr>
        <p:spPr bwMode="auto">
          <a:xfrm>
            <a:off x="3733800" y="1342586"/>
            <a:ext cx="533400" cy="29534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400" b="1">
                <a:solidFill>
                  <a:srgbClr val="C507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23" name="AutoShape 17"/>
          <p:cNvSpPr>
            <a:spLocks noChangeArrowheads="1"/>
          </p:cNvSpPr>
          <p:nvPr/>
        </p:nvSpPr>
        <p:spPr bwMode="auto">
          <a:xfrm>
            <a:off x="1905000" y="1190186"/>
            <a:ext cx="533400" cy="29534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18"/>
          <p:cNvSpPr>
            <a:spLocks noChangeArrowheads="1"/>
          </p:cNvSpPr>
          <p:nvPr/>
        </p:nvSpPr>
        <p:spPr bwMode="auto">
          <a:xfrm>
            <a:off x="1295400" y="3247586"/>
            <a:ext cx="533400" cy="29534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7" descr="animatio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" y="4935194"/>
            <a:ext cx="2670175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" descr="animatio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132263"/>
            <a:ext cx="2670175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7" descr="animatio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456" y="894590"/>
            <a:ext cx="2670175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7" descr="animatio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1622" y="621101"/>
            <a:ext cx="2670175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99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Tile Cute Vector Pattern With White Hearts On Yellow Background.. Royalty  Free Cliparts, Vectors, And Stock Illustration. Image 37261998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-33742"/>
            <a:ext cx="9183688" cy="689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04800" y="2286000"/>
            <a:ext cx="762000" cy="76409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9902" y="879907"/>
            <a:ext cx="856218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4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4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 	Ở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múa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b. 	Ở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ngoãn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c. 	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0" y="0"/>
            <a:ext cx="9144000" cy="10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altLang="en-US" sz="5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HP001 5H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9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ile Cute Vector Pattern With White Hearts On Yellow Background.. Royalty  Free Cliparts, Vectors, And Stock Illustration. Image 37261998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-33742"/>
            <a:ext cx="9183688" cy="689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Tile Cute Vector Pattern With White Hearts On Yellow Background.. Royalty  Free Cliparts, Vectors, And Stock Illustration. Image 37261998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-33742"/>
            <a:ext cx="9183688" cy="689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2543503" y="5059443"/>
            <a:ext cx="762000" cy="76409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9902" y="1062619"/>
            <a:ext cx="856218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 </a:t>
            </a:r>
            <a:r>
              <a:rPr lang="en-US" sz="4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5">
              <a:lnSpc>
                <a:spcPct val="15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 	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5">
              <a:lnSpc>
                <a:spcPct val="15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b. 	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5">
              <a:lnSpc>
                <a:spcPct val="15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c. 	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sướng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0" y="0"/>
            <a:ext cx="9144000" cy="10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altLang="en-US" sz="5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HP001 5H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75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45918" y="0"/>
            <a:ext cx="895696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“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to”.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vót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50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745" y="27709"/>
            <a:ext cx="891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454" y="3783303"/>
            <a:ext cx="88253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Ca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ngoãn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Ca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Ca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Qua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63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636" y="20782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…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r….r….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0782" y="24384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nghĩa.Tô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điểm,tính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461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" y="1905000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(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)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nhú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2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Kids frame — Stock Vector © justaa #3846049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2520" y="-81694"/>
            <a:ext cx="10820400" cy="672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51760" y="1098343"/>
            <a:ext cx="3291840" cy="10058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66CC"/>
                </a:solidFill>
                <a:latin typeface="Arial" pitchFamily="34" charset="0"/>
                <a:cs typeface="Arial" pitchFamily="34" charset="0"/>
              </a:rPr>
              <a:t>DẶN DÒ</a:t>
            </a:r>
          </a:p>
        </p:txBody>
      </p:sp>
      <p:pic>
        <p:nvPicPr>
          <p:cNvPr id="7" name="Picture 52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16" y="184737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086303" y="2401563"/>
            <a:ext cx="5715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36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258394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Kids frame — Stock Vector © justaa #3846049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54073" y="1416214"/>
            <a:ext cx="5029200" cy="3200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TẠM BIỆT </a:t>
            </a:r>
          </a:p>
          <a:p>
            <a:pPr algn="ctr"/>
            <a:r>
              <a:rPr lang="en-US" sz="54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EM.</a:t>
            </a:r>
          </a:p>
        </p:txBody>
      </p:sp>
      <p:pic>
        <p:nvPicPr>
          <p:cNvPr id="8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470" y="45720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98" y="41148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2" y="230426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animatio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32260"/>
            <a:ext cx="2670175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animatio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653" y="304800"/>
            <a:ext cx="2670175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64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877824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17 tháng 11 năm 2021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u="sng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Tiếng </a:t>
            </a:r>
            <a:r>
              <a:rPr lang="en-US" sz="4400" b="1" u="sng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giữa kì 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(Tiết </a:t>
            </a: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</a:p>
        </p:txBody>
      </p:sp>
    </p:spTree>
    <p:extLst>
      <p:ext uri="{BB962C8B-B14F-4D97-AF65-F5344CB8AC3E}">
        <p14:creationId xmlns:p14="http://schemas.microsoft.com/office/powerpoint/2010/main" val="17106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46951"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2" descr="blumen-pflanzen0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1897">
            <a:off x="256594" y="6023896"/>
            <a:ext cx="1381125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2" descr="blumen-pflanzen0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1897">
            <a:off x="7577138" y="5529263"/>
            <a:ext cx="1381125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2" descr="blumen-pflanzen0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1897">
            <a:off x="6853352" y="5966388"/>
            <a:ext cx="1381125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 descr="blumen-pflanzen0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1897">
            <a:off x="1893505" y="6140852"/>
            <a:ext cx="1381125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20841" descr="j039814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724" y="1849424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20840"/>
          <p:cNvSpPr>
            <a:spLocks noChangeArrowheads="1" noChangeShapeType="1" noTextEdit="1"/>
          </p:cNvSpPr>
          <p:nvPr/>
        </p:nvSpPr>
        <p:spPr bwMode="auto">
          <a:xfrm>
            <a:off x="1023633" y="342900"/>
            <a:ext cx="7288718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08361" y="891456"/>
            <a:ext cx="47013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Snap ITC" panose="04040A07060A02020202" pitchFamily="82" charset="0"/>
              </a:rPr>
              <a:t>  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sz="2400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endParaRPr lang="en-US" sz="24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endParaRPr lang="en-US" sz="32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Bận</a:t>
            </a:r>
            <a:endParaRPr lang="en-US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10982" y="883274"/>
            <a:ext cx="543866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B050"/>
                </a:solidFill>
                <a:latin typeface="Snap ITC" panose="04040A07060A02020202" pitchFamily="82" charset="0"/>
              </a:rPr>
              <a:t>         </a:t>
            </a:r>
            <a:r>
              <a:rPr lang="en-US" sz="36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sz="36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tâp</a:t>
            </a:r>
            <a:r>
              <a:rPr lang="en-US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4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2" descr="blumen-pflanzen0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1897">
            <a:off x="3649643" y="6110056"/>
            <a:ext cx="1381125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09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778240" cy="457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u="sng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60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u="sng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60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6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511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2" descr="Tile Cute Vector Pattern With White Hearts On Yellow Background.. Royalty  Free Cliparts, Vectors, And Stock Illustration. Image 37261998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-33742"/>
            <a:ext cx="9183688" cy="689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1" descr="Chủ trương đúng, biện pháp hay, đồng lòng chung tay đánh bại bọn gây tội ác  – Nhân Văn Việ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3" descr="Chủ trương đúng, biện pháp hay, đồng lòng chung tay đánh bại bọn gây tội ác  – Nhân Văn Việ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3056" y="429146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600" b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sung ý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............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xắn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lộng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lẫy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đính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............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xảo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loạt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đẽ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...........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306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Tile Cute Vector Pattern With White Hearts On Yellow Background.. Royalty  Free Cliparts, Vectors, And Stock Illustration. Image 37261998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-33742"/>
            <a:ext cx="9183688" cy="689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0500" y="228600"/>
            <a:ext cx="8763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8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...................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đính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8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4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..................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loạt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8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đẽ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……….........…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7200" y="8454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xắn</a:t>
            </a:r>
            <a:endParaRPr lang="en-US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301350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xảo</a:t>
            </a:r>
            <a:endParaRPr lang="en-US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64317" y="45030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endParaRPr lang="en-US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48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8575" y="0"/>
            <a:ext cx="9372600" cy="6858000"/>
          </a:xfrm>
          <a:prstGeom prst="rect">
            <a:avLst/>
          </a:prstGeom>
          <a:solidFill>
            <a:srgbClr val="B5E3BA"/>
          </a:solidFill>
          <a:ln w="57150" cmpd="thinThick">
            <a:solidFill>
              <a:srgbClr val="FFFF00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vi-VN" altLang="en-US" sz="18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075" name="Group 5"/>
          <p:cNvGrpSpPr>
            <a:grpSpLocks/>
          </p:cNvGrpSpPr>
          <p:nvPr/>
        </p:nvGrpSpPr>
        <p:grpSpPr bwMode="auto">
          <a:xfrm rot="5400000">
            <a:off x="-114300" y="395288"/>
            <a:ext cx="2133600" cy="1600200"/>
            <a:chOff x="2332" y="1554"/>
            <a:chExt cx="1105" cy="1218"/>
          </a:xfrm>
        </p:grpSpPr>
        <p:sp>
          <p:nvSpPr>
            <p:cNvPr id="3501" name="Freeform 6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02" name="Freeform 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03" name="Freeform 8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04" name="Freeform 9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05" name="Freeform 10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06" name="Freeform 11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07" name="Freeform 12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08" name="Freeform 13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09" name="Freeform 14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10" name="Freeform 1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11" name="Freeform 16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12" name="Freeform 17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13" name="Freeform 18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14" name="Freeform 19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15" name="Freeform 20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16" name="Freeform 21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17" name="Freeform 22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18" name="Freeform 2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19" name="Freeform 24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20" name="Freeform 25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21" name="Freeform 26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22" name="Freeform 27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23" name="Freeform 28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24" name="Freeform 29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25" name="Freeform 30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26" name="Freeform 3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27" name="Freeform 32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28" name="Freeform 33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29" name="Freeform 34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30" name="Freeform 35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31" name="Freeform 36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32" name="Freeform 37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33" name="Freeform 38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34" name="Freeform 39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35" name="Freeform 40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36" name="Freeform 41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37" name="Freeform 42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38" name="Freeform 43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39" name="Freeform 44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40" name="Freeform 45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41" name="Freeform 46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42" name="Freeform 47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43" name="Freeform 48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44" name="Freeform 49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45" name="Freeform 50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46" name="Freeform 51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47" name="Freeform 52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48" name="Freeform 53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49" name="Freeform 54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50" name="Freeform 55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51" name="Freeform 56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52" name="Freeform 57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53" name="Freeform 58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54" name="Freeform 59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55" name="Freeform 60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56" name="Freeform 61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57" name="Freeform 62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58" name="Freeform 63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59" name="Freeform 64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60" name="Freeform 65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61" name="Freeform 66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62" name="Freeform 67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63" name="Freeform 68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64" name="Freeform 69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65" name="Freeform 70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66" name="Freeform 71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67" name="Freeform 7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68" name="Freeform 73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69" name="Freeform 74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70" name="Freeform 75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71" name="Freeform 76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72" name="Freeform 77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73" name="Freeform 78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74" name="Freeform 79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75" name="Freeform 80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76" name="Freeform 81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77" name="Freeform 82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78" name="Freeform 83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79" name="Freeform 84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80" name="Freeform 85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81" name="Freeform 86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82" name="Freeform 87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83" name="Freeform 88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84" name="Freeform 89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85" name="Freeform 90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86" name="Freeform 91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87" name="Freeform 92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88" name="Freeform 93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89" name="Freeform 94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90" name="Freeform 95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91" name="Freeform 96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92" name="Freeform 97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93" name="Freeform 98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94" name="Freeform 99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95" name="Freeform 100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96" name="Freeform 101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97" name="Freeform 102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98" name="Freeform 103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599" name="Freeform 104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00" name="Freeform 105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01" name="Freeform 106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02" name="Freeform 107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03" name="Freeform 108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04" name="Freeform 109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05" name="Freeform 110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06" name="Freeform 111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07" name="Freeform 112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08" name="Freeform 113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09" name="Freeform 114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10" name="Freeform 115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11" name="Freeform 116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12" name="Freeform 117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13" name="Freeform 118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14" name="Freeform 119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15" name="Freeform 120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16" name="Freeform 121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17" name="Freeform 122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18" name="Freeform 123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19" name="Freeform 124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20" name="Freeform 125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21" name="Freeform 126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22" name="Freeform 127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23" name="Freeform 128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24" name="Freeform 129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25" name="Freeform 130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26" name="Freeform 131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27" name="Freeform 132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28" name="Freeform 133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29" name="Freeform 134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30" name="Freeform 135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31" name="Freeform 136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32" name="Freeform 137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33" name="Freeform 138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34" name="Freeform 139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35" name="Freeform 140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36" name="Freeform 141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37" name="Freeform 142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38" name="Freeform 143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  <p:sp>
          <p:nvSpPr>
            <p:cNvPr id="3639" name="Freeform 144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 lIns="91436" tIns="45718" rIns="91436" bIns="45718"/>
            <a:lstStyle/>
            <a:p>
              <a:endParaRPr lang="en-US"/>
            </a:p>
          </p:txBody>
        </p:sp>
      </p:grpSp>
      <p:grpSp>
        <p:nvGrpSpPr>
          <p:cNvPr id="3076" name="Group 5"/>
          <p:cNvGrpSpPr>
            <a:grpSpLocks/>
          </p:cNvGrpSpPr>
          <p:nvPr/>
        </p:nvGrpSpPr>
        <p:grpSpPr bwMode="auto">
          <a:xfrm rot="16200000" flipH="1">
            <a:off x="7172325" y="419100"/>
            <a:ext cx="2133600" cy="1524000"/>
            <a:chOff x="2332" y="1554"/>
            <a:chExt cx="1105" cy="1218"/>
          </a:xfrm>
        </p:grpSpPr>
        <p:sp>
          <p:nvSpPr>
            <p:cNvPr id="3362" name="Freeform 6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63" name="Freeform 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64" name="Freeform 8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65" name="Freeform 9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66" name="Freeform 10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67" name="Freeform 11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68" name="Freeform 12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69" name="Freeform 13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70" name="Freeform 14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71" name="Freeform 1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72" name="Freeform 16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73" name="Freeform 17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74" name="Freeform 18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75" name="Freeform 19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76" name="Freeform 20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77" name="Freeform 21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78" name="Freeform 22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79" name="Freeform 2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80" name="Freeform 24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81" name="Freeform 25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82" name="Freeform 26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83" name="Freeform 27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84" name="Freeform 28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85" name="Freeform 29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86" name="Freeform 30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87" name="Freeform 3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88" name="Freeform 32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89" name="Freeform 33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90" name="Freeform 34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91" name="Freeform 35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92" name="Freeform 36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93" name="Freeform 37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94" name="Freeform 38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95" name="Freeform 39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96" name="Freeform 40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97" name="Freeform 41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98" name="Freeform 42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399" name="Freeform 43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00" name="Freeform 44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01" name="Freeform 45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02" name="Freeform 46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03" name="Freeform 47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04" name="Freeform 48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05" name="Freeform 49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06" name="Freeform 50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07" name="Freeform 51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08" name="Freeform 52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09" name="Freeform 53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10" name="Freeform 54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11" name="Freeform 55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12" name="Freeform 56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13" name="Freeform 57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14" name="Freeform 58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15" name="Freeform 59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16" name="Freeform 60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17" name="Freeform 61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18" name="Freeform 62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19" name="Freeform 63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20" name="Freeform 64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21" name="Freeform 65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22" name="Freeform 66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23" name="Freeform 67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24" name="Freeform 68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25" name="Freeform 69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26" name="Freeform 70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27" name="Freeform 71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28" name="Freeform 7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29" name="Freeform 73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30" name="Freeform 74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31" name="Freeform 75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32" name="Freeform 76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33" name="Freeform 77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34" name="Freeform 78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35" name="Freeform 79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36" name="Freeform 80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37" name="Freeform 81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38" name="Freeform 82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39" name="Freeform 83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40" name="Freeform 84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41" name="Freeform 85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42" name="Freeform 86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43" name="Freeform 87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44" name="Freeform 88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45" name="Freeform 89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46" name="Freeform 90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47" name="Freeform 91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48" name="Freeform 92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49" name="Freeform 93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50" name="Freeform 94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51" name="Freeform 95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52" name="Freeform 96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53" name="Freeform 97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54" name="Freeform 98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55" name="Freeform 99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56" name="Freeform 100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57" name="Freeform 101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58" name="Freeform 102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59" name="Freeform 103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60" name="Freeform 104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61" name="Freeform 105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62" name="Freeform 106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63" name="Freeform 107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64" name="Freeform 108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65" name="Freeform 109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66" name="Freeform 110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67" name="Freeform 111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68" name="Freeform 112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69" name="Freeform 113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70" name="Freeform 114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71" name="Freeform 115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72" name="Freeform 116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73" name="Freeform 117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74" name="Freeform 118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75" name="Freeform 119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76" name="Freeform 120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77" name="Freeform 121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78" name="Freeform 122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79" name="Freeform 123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80" name="Freeform 124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81" name="Freeform 125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82" name="Freeform 126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83" name="Freeform 127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84" name="Freeform 128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85" name="Freeform 129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86" name="Freeform 130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87" name="Freeform 131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88" name="Freeform 132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89" name="Freeform 133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90" name="Freeform 134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91" name="Freeform 135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92" name="Freeform 136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93" name="Freeform 137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94" name="Freeform 138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95" name="Freeform 139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96" name="Freeform 140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97" name="Freeform 141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98" name="Freeform 142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499" name="Freeform 143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500" name="Freeform 144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</p:grp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381000" y="4267200"/>
            <a:ext cx="1905000" cy="2362200"/>
            <a:chOff x="2332" y="1554"/>
            <a:chExt cx="1105" cy="1218"/>
          </a:xfrm>
        </p:grpSpPr>
        <p:sp>
          <p:nvSpPr>
            <p:cNvPr id="3223" name="Freeform 6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24" name="Freeform 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25" name="Freeform 8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26" name="Freeform 9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27" name="Freeform 10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28" name="Freeform 11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29" name="Freeform 12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30" name="Freeform 13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31" name="Freeform 14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32" name="Freeform 1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33" name="Freeform 16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34" name="Freeform 17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35" name="Freeform 18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36" name="Freeform 19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37" name="Freeform 20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38" name="Freeform 21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39" name="Freeform 22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40" name="Freeform 2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41" name="Freeform 24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42" name="Freeform 25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43" name="Freeform 26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44" name="Freeform 27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45" name="Freeform 28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46" name="Freeform 29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47" name="Freeform 30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48" name="Freeform 3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49" name="Freeform 32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50" name="Freeform 33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51" name="Freeform 34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52" name="Freeform 35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53" name="Freeform 36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54" name="Freeform 37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55" name="Freeform 38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56" name="Freeform 39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57" name="Freeform 40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58" name="Freeform 41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59" name="Freeform 42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60" name="Freeform 43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61" name="Freeform 44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62" name="Freeform 45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63" name="Freeform 46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64" name="Freeform 47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65" name="Freeform 48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66" name="Freeform 49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67" name="Freeform 50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68" name="Freeform 51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69" name="Freeform 52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70" name="Freeform 53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71" name="Freeform 54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72" name="Freeform 55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73" name="Freeform 56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74" name="Freeform 57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75" name="Freeform 58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76" name="Freeform 59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77" name="Freeform 60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78" name="Freeform 61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79" name="Freeform 62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80" name="Freeform 63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81" name="Freeform 64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82" name="Freeform 65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83" name="Freeform 66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84" name="Freeform 67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85" name="Freeform 68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86" name="Freeform 69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87" name="Freeform 70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88" name="Freeform 71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89" name="Freeform 7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90" name="Freeform 73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91" name="Freeform 74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92" name="Freeform 75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93" name="Freeform 76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94" name="Freeform 77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95" name="Freeform 78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96" name="Freeform 79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97" name="Freeform 80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98" name="Freeform 81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299" name="Freeform 82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00" name="Freeform 83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01" name="Freeform 84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02" name="Freeform 85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03" name="Freeform 86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04" name="Freeform 87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05" name="Freeform 88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06" name="Freeform 89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07" name="Freeform 90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08" name="Freeform 91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09" name="Freeform 92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10" name="Freeform 93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11" name="Freeform 94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12" name="Freeform 95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13" name="Freeform 96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14" name="Freeform 97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15" name="Freeform 98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16" name="Freeform 99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17" name="Freeform 100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18" name="Freeform 101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19" name="Freeform 102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20" name="Freeform 103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21" name="Freeform 104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22" name="Freeform 105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23" name="Freeform 106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24" name="Freeform 107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25" name="Freeform 108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26" name="Freeform 109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27" name="Freeform 110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28" name="Freeform 111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29" name="Freeform 112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30" name="Freeform 113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31" name="Freeform 114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32" name="Freeform 115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33" name="Freeform 116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34" name="Freeform 117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35" name="Freeform 118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36" name="Freeform 119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37" name="Freeform 120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38" name="Freeform 121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39" name="Freeform 122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40" name="Freeform 123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41" name="Freeform 124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42" name="Freeform 125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43" name="Freeform 126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44" name="Freeform 127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45" name="Freeform 128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46" name="Freeform 129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47" name="Freeform 130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48" name="Freeform 131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49" name="Freeform 132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50" name="Freeform 133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51" name="Freeform 134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52" name="Freeform 135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53" name="Freeform 136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54" name="Freeform 137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55" name="Freeform 138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56" name="Freeform 139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57" name="Freeform 140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58" name="Freeform 141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59" name="Freeform 142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60" name="Freeform 143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  <p:sp>
          <p:nvSpPr>
            <p:cNvPr id="3361" name="Freeform 144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6" tIns="45718" rIns="91436" bIns="45718"/>
            <a:lstStyle/>
            <a:p>
              <a:endParaRPr lang="en-US"/>
            </a:p>
          </p:txBody>
        </p:sp>
      </p:grpSp>
      <p:grpSp>
        <p:nvGrpSpPr>
          <p:cNvPr id="3078" name="Group 5"/>
          <p:cNvGrpSpPr>
            <a:grpSpLocks/>
          </p:cNvGrpSpPr>
          <p:nvPr/>
        </p:nvGrpSpPr>
        <p:grpSpPr bwMode="auto">
          <a:xfrm rot="-5400000">
            <a:off x="6858000" y="4495800"/>
            <a:ext cx="1905000" cy="2362200"/>
            <a:chOff x="2332" y="1554"/>
            <a:chExt cx="1105" cy="1218"/>
          </a:xfrm>
        </p:grpSpPr>
        <p:sp>
          <p:nvSpPr>
            <p:cNvPr id="3084" name="Freeform 6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85" name="Freeform 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86" name="Freeform 8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87" name="Freeform 9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88" name="Freeform 10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89" name="Freeform 11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90" name="Freeform 12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91" name="Freeform 13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92" name="Freeform 14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93" name="Freeform 1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94" name="Freeform 16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95" name="Freeform 17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96" name="Freeform 18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97" name="Freeform 19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98" name="Freeform 20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099" name="Freeform 21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00" name="Freeform 22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01" name="Freeform 2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02" name="Freeform 24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03" name="Freeform 25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04" name="Freeform 26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05" name="Freeform 27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06" name="Freeform 28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07" name="Freeform 29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08" name="Freeform 30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09" name="Freeform 3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10" name="Freeform 32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11" name="Freeform 33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12" name="Freeform 34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13" name="Freeform 35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14" name="Freeform 36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15" name="Freeform 37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16" name="Freeform 38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17" name="Freeform 39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18" name="Freeform 40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19" name="Freeform 41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20" name="Freeform 42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21" name="Freeform 43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22" name="Freeform 44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23" name="Freeform 45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24" name="Freeform 46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25" name="Freeform 47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26" name="Freeform 48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27" name="Freeform 49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28" name="Freeform 50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29" name="Freeform 51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30" name="Freeform 52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31" name="Freeform 53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32" name="Freeform 54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33" name="Freeform 55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34" name="Freeform 56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35" name="Freeform 57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36" name="Freeform 58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37" name="Freeform 59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38" name="Freeform 60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39" name="Freeform 61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40" name="Freeform 62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41" name="Freeform 63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42" name="Freeform 64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43" name="Freeform 65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44" name="Freeform 66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45" name="Freeform 67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46" name="Freeform 68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47" name="Freeform 69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48" name="Freeform 70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49" name="Freeform 71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50" name="Freeform 7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51" name="Freeform 73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52" name="Freeform 74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53" name="Freeform 75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54" name="Freeform 76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55" name="Freeform 77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56" name="Freeform 78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57" name="Freeform 79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58" name="Freeform 80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59" name="Freeform 81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60" name="Freeform 82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61" name="Freeform 83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62" name="Freeform 84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63" name="Freeform 85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64" name="Freeform 86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65" name="Freeform 87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66" name="Freeform 88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67" name="Freeform 89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68" name="Freeform 90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69" name="Freeform 91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70" name="Freeform 92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71" name="Freeform 93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72" name="Freeform 94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73" name="Freeform 95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74" name="Freeform 96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75" name="Freeform 97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76" name="Freeform 98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77" name="Freeform 99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78" name="Freeform 100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79" name="Freeform 101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80" name="Freeform 102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81" name="Freeform 103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82" name="Freeform 104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83" name="Freeform 105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84" name="Freeform 106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85" name="Freeform 107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86" name="Freeform 108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87" name="Freeform 109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88" name="Freeform 110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89" name="Freeform 111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90" name="Freeform 112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91" name="Freeform 113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92" name="Freeform 114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93" name="Freeform 115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94" name="Freeform 116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95" name="Freeform 117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96" name="Freeform 118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97" name="Freeform 119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98" name="Freeform 120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199" name="Freeform 121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00" name="Freeform 122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01" name="Freeform 123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02" name="Freeform 124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03" name="Freeform 125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04" name="Freeform 126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05" name="Freeform 127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06" name="Freeform 128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07" name="Freeform 129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08" name="Freeform 130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09" name="Freeform 131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10" name="Freeform 132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11" name="Freeform 133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12" name="Freeform 134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13" name="Freeform 135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14" name="Freeform 136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15" name="Freeform 137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16" name="Freeform 138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17" name="Freeform 139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18" name="Freeform 140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19" name="Freeform 141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20" name="Freeform 142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21" name="Freeform 143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  <p:sp>
          <p:nvSpPr>
            <p:cNvPr id="3222" name="Freeform 144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91436" tIns="45718" rIns="91436" bIns="45718"/>
            <a:lstStyle/>
            <a:p>
              <a:endParaRPr lang="en-US"/>
            </a:p>
          </p:txBody>
        </p:sp>
      </p:grpSp>
      <p:sp>
        <p:nvSpPr>
          <p:cNvPr id="3079" name="WordArt 569"/>
          <p:cNvSpPr>
            <a:spLocks noChangeArrowheads="1" noChangeShapeType="1" noTextEdit="1"/>
          </p:cNvSpPr>
          <p:nvPr/>
        </p:nvSpPr>
        <p:spPr bwMode="auto">
          <a:xfrm>
            <a:off x="1676400" y="609600"/>
            <a:ext cx="5638800" cy="1395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VNI-Times" pitchFamily="2" charset="0"/>
            </a:endParaRPr>
          </a:p>
        </p:txBody>
      </p:sp>
      <p:sp>
        <p:nvSpPr>
          <p:cNvPr id="3080" name="WordArt 570"/>
          <p:cNvSpPr>
            <a:spLocks noChangeArrowheads="1" noChangeShapeType="1" noTextEdit="1"/>
          </p:cNvSpPr>
          <p:nvPr/>
        </p:nvSpPr>
        <p:spPr bwMode="auto">
          <a:xfrm>
            <a:off x="990600" y="2971800"/>
            <a:ext cx="7391400" cy="2743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28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cs typeface="Arial" panose="020B0604020202020204" pitchFamily="34" charset="0"/>
            </a:endParaRPr>
          </a:p>
        </p:txBody>
      </p:sp>
      <p:sp>
        <p:nvSpPr>
          <p:cNvPr id="568" name="Text Box 4"/>
          <p:cNvSpPr txBox="1">
            <a:spLocks noChangeArrowheads="1"/>
          </p:cNvSpPr>
          <p:nvPr/>
        </p:nvSpPr>
        <p:spPr bwMode="auto">
          <a:xfrm>
            <a:off x="646336" y="1503611"/>
            <a:ext cx="82296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200"/>
              </a:spcBef>
              <a:defRPr/>
            </a:pPr>
            <a:r>
              <a:rPr lang="en-US" sz="60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60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60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 eaLnBrk="1" hangingPunct="1">
              <a:spcBef>
                <a:spcPts val="1200"/>
              </a:spcBef>
              <a:defRPr/>
            </a:pP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Ai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198252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2" descr="Tile Cute Vector Pattern With White Hearts On Yellow Background.. Royalty  Free Cliparts, Vectors, And Stock Illustration. Image 37261998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-33742"/>
            <a:ext cx="9183688" cy="689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9697" y="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4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772556"/>
              </p:ext>
            </p:extLst>
          </p:nvPr>
        </p:nvGraphicFramePr>
        <p:xfrm>
          <a:off x="199697" y="707886"/>
          <a:ext cx="8610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9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Ai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4800" baseline="0" dirty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800" baseline="0" dirty="0" err="1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4800" baseline="0" dirty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4800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0718" y="1622286"/>
            <a:ext cx="2903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3972" y="1622285"/>
            <a:ext cx="5412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0718" y="2460486"/>
            <a:ext cx="2903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Sáu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3972" y="2460485"/>
            <a:ext cx="5412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cuốc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718" y="3298686"/>
            <a:ext cx="2903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nội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73972" y="3298685"/>
            <a:ext cx="5412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1" y="4084608"/>
            <a:ext cx="2903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81855" y="4084607"/>
            <a:ext cx="5412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9622" y="4975086"/>
            <a:ext cx="2903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chòe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02876" y="4975085"/>
            <a:ext cx="5412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nhẹn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0718" y="5813287"/>
            <a:ext cx="2903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73972" y="5813286"/>
            <a:ext cx="5412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52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Tile Cute Vector Pattern With White Hearts On Yellow Background.. Royalty  Free Cliparts, Vectors, And Stock Illustration. Image 37261998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-33742"/>
            <a:ext cx="9183688" cy="689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28600" y="5562600"/>
            <a:ext cx="762000" cy="76409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9902" y="1002519"/>
            <a:ext cx="856218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44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êm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đệm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biếc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0" y="0"/>
            <a:ext cx="9144000" cy="10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altLang="en-US" sz="5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HP001 5H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7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918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HP001 5Ha</vt:lpstr>
      <vt:lpstr>Snap ITC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4.  Gạch dưới những sự vật được so sánh với nhau trong mỗi câu văn sau :  a) Từ xa nhìn lại, cây gạo sừng sững như một tháp đèn khổng lồ.                                                             ( Vũ Tú Nam ) b) Cây rau khúc rất nhỏ, chỉ bằng một mầm cỏ non mới nhú.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HỒNG THẢO</dc:creator>
  <cp:lastModifiedBy>MAYTINH</cp:lastModifiedBy>
  <cp:revision>180</cp:revision>
  <dcterms:created xsi:type="dcterms:W3CDTF">2020-04-15T15:04:50Z</dcterms:created>
  <dcterms:modified xsi:type="dcterms:W3CDTF">2021-11-09T04:45:18Z</dcterms:modified>
</cp:coreProperties>
</file>